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8BF8F9-909C-7447-C35F-EF0BED2777EC}" v="1" dt="2021-12-03T09:21:18.400"/>
    <p1510:client id="{CE12AE02-02E9-41F9-B85F-88103F282FBA}" v="1042" dt="2021-09-10T08:59:33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9E23DD-1FF0-4EA2-8F55-7177C235667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3973B1-585C-450D-9289-3DB3A2B3EFAD}">
      <dgm:prSet/>
      <dgm:spPr/>
      <dgm:t>
        <a:bodyPr/>
        <a:lstStyle/>
        <a:p>
          <a:r>
            <a:rPr lang="en-US"/>
            <a:t>Betrouwbare bronnen. </a:t>
          </a:r>
        </a:p>
      </dgm:t>
    </dgm:pt>
    <dgm:pt modelId="{CEA302F9-A0FD-49B2-A835-D56EEFFB622E}" type="parTrans" cxnId="{9D5FB4FF-581B-407B-BB8B-1E0F2D4FA95E}">
      <dgm:prSet/>
      <dgm:spPr/>
      <dgm:t>
        <a:bodyPr/>
        <a:lstStyle/>
        <a:p>
          <a:endParaRPr lang="en-US"/>
        </a:p>
      </dgm:t>
    </dgm:pt>
    <dgm:pt modelId="{D94F1457-846B-427E-A18A-76940870E877}" type="sibTrans" cxnId="{9D5FB4FF-581B-407B-BB8B-1E0F2D4FA95E}">
      <dgm:prSet/>
      <dgm:spPr/>
      <dgm:t>
        <a:bodyPr/>
        <a:lstStyle/>
        <a:p>
          <a:endParaRPr lang="en-US"/>
        </a:p>
      </dgm:t>
    </dgm:pt>
    <dgm:pt modelId="{4C69D6F8-148E-432D-A6C6-DC7D00E34405}">
      <dgm:prSet/>
      <dgm:spPr/>
      <dgm:t>
        <a:bodyPr/>
        <a:lstStyle/>
        <a:p>
          <a:r>
            <a:rPr lang="en-US"/>
            <a:t>Verschillende bronnen.</a:t>
          </a:r>
        </a:p>
      </dgm:t>
    </dgm:pt>
    <dgm:pt modelId="{03A56D98-EA50-42F8-B856-FD1CDDB0F453}" type="parTrans" cxnId="{EBDBD928-935D-4AD2-9708-C1EB07C6D0DD}">
      <dgm:prSet/>
      <dgm:spPr/>
      <dgm:t>
        <a:bodyPr/>
        <a:lstStyle/>
        <a:p>
          <a:endParaRPr lang="en-US"/>
        </a:p>
      </dgm:t>
    </dgm:pt>
    <dgm:pt modelId="{AEB38B79-E039-4CF7-B43A-36EEEC9BADEE}" type="sibTrans" cxnId="{EBDBD928-935D-4AD2-9708-C1EB07C6D0DD}">
      <dgm:prSet/>
      <dgm:spPr/>
      <dgm:t>
        <a:bodyPr/>
        <a:lstStyle/>
        <a:p>
          <a:endParaRPr lang="en-US"/>
        </a:p>
      </dgm:t>
    </dgm:pt>
    <dgm:pt modelId="{50DD1F05-50B5-44E2-A76A-09314A2505F7}">
      <dgm:prSet/>
      <dgm:spPr/>
      <dgm:t>
        <a:bodyPr/>
        <a:lstStyle/>
        <a:p>
          <a:r>
            <a:rPr lang="en-US"/>
            <a:t>Beoordelingen van de website checken.</a:t>
          </a:r>
        </a:p>
      </dgm:t>
    </dgm:pt>
    <dgm:pt modelId="{8FBB8610-B719-4E5E-BB77-39E116B0CD18}" type="parTrans" cxnId="{E9E84F86-00EB-45F2-AE06-52E0A7BDF511}">
      <dgm:prSet/>
      <dgm:spPr/>
      <dgm:t>
        <a:bodyPr/>
        <a:lstStyle/>
        <a:p>
          <a:endParaRPr lang="en-US"/>
        </a:p>
      </dgm:t>
    </dgm:pt>
    <dgm:pt modelId="{EFF039A3-FA43-4787-A99D-DED9BE2A2F3F}" type="sibTrans" cxnId="{E9E84F86-00EB-45F2-AE06-52E0A7BDF511}">
      <dgm:prSet/>
      <dgm:spPr/>
      <dgm:t>
        <a:bodyPr/>
        <a:lstStyle/>
        <a:p>
          <a:endParaRPr lang="en-US"/>
        </a:p>
      </dgm:t>
    </dgm:pt>
    <dgm:pt modelId="{CA813195-B625-4E19-83EE-549FB2F7F807}">
      <dgm:prSet/>
      <dgm:spPr/>
      <dgm:t>
        <a:bodyPr/>
        <a:lstStyle/>
        <a:p>
          <a:r>
            <a:rPr lang="en-US"/>
            <a:t>Info over de auteur.</a:t>
          </a:r>
        </a:p>
      </dgm:t>
    </dgm:pt>
    <dgm:pt modelId="{C70CF1C1-8334-42B4-92CE-B23CEA0575EA}" type="parTrans" cxnId="{D201090D-1532-4A97-877E-70E11AEAD585}">
      <dgm:prSet/>
      <dgm:spPr/>
      <dgm:t>
        <a:bodyPr/>
        <a:lstStyle/>
        <a:p>
          <a:endParaRPr lang="en-US"/>
        </a:p>
      </dgm:t>
    </dgm:pt>
    <dgm:pt modelId="{DD6D977E-97B9-4E98-9350-8B8949393AF6}" type="sibTrans" cxnId="{D201090D-1532-4A97-877E-70E11AEAD585}">
      <dgm:prSet/>
      <dgm:spPr/>
      <dgm:t>
        <a:bodyPr/>
        <a:lstStyle/>
        <a:p>
          <a:endParaRPr lang="en-US"/>
        </a:p>
      </dgm:t>
    </dgm:pt>
    <dgm:pt modelId="{874B2A11-B0BB-444A-8950-C6E33EED76A2}">
      <dgm:prSet/>
      <dgm:spPr/>
      <dgm:t>
        <a:bodyPr/>
        <a:lstStyle/>
        <a:p>
          <a:r>
            <a:rPr lang="en-US"/>
            <a:t>Oprachtgever en de publicatie datum checken. </a:t>
          </a:r>
        </a:p>
      </dgm:t>
    </dgm:pt>
    <dgm:pt modelId="{42F163ED-E337-4BD7-9ED0-BC0CD0070FCB}" type="parTrans" cxnId="{419E4EB6-4E42-4B34-86A6-888D702EBD43}">
      <dgm:prSet/>
      <dgm:spPr/>
      <dgm:t>
        <a:bodyPr/>
        <a:lstStyle/>
        <a:p>
          <a:endParaRPr lang="en-US"/>
        </a:p>
      </dgm:t>
    </dgm:pt>
    <dgm:pt modelId="{7B9E5772-4FB8-4879-8CC8-72A9AF7A4851}" type="sibTrans" cxnId="{419E4EB6-4E42-4B34-86A6-888D702EBD43}">
      <dgm:prSet/>
      <dgm:spPr/>
      <dgm:t>
        <a:bodyPr/>
        <a:lstStyle/>
        <a:p>
          <a:endParaRPr lang="en-US"/>
        </a:p>
      </dgm:t>
    </dgm:pt>
    <dgm:pt modelId="{61AB569B-2F3C-45DD-A8FB-CC10CC11B2E4}" type="pres">
      <dgm:prSet presAssocID="{229E23DD-1FF0-4EA2-8F55-7177C235667A}" presName="linear" presStyleCnt="0">
        <dgm:presLayoutVars>
          <dgm:animLvl val="lvl"/>
          <dgm:resizeHandles val="exact"/>
        </dgm:presLayoutVars>
      </dgm:prSet>
      <dgm:spPr/>
    </dgm:pt>
    <dgm:pt modelId="{BFDD0A22-3313-4B35-B04F-F7F3B507CBEC}" type="pres">
      <dgm:prSet presAssocID="{3E3973B1-585C-450D-9289-3DB3A2B3EFA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4E7260E-4A70-4E28-BBAA-9BC17F38B895}" type="pres">
      <dgm:prSet presAssocID="{D94F1457-846B-427E-A18A-76940870E877}" presName="spacer" presStyleCnt="0"/>
      <dgm:spPr/>
    </dgm:pt>
    <dgm:pt modelId="{9BFCD55C-2C78-40B4-9383-C2CD4F5D5094}" type="pres">
      <dgm:prSet presAssocID="{4C69D6F8-148E-432D-A6C6-DC7D00E3440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5A26726-0BB0-4947-8EC6-D0200EBE26E8}" type="pres">
      <dgm:prSet presAssocID="{AEB38B79-E039-4CF7-B43A-36EEEC9BADEE}" presName="spacer" presStyleCnt="0"/>
      <dgm:spPr/>
    </dgm:pt>
    <dgm:pt modelId="{51EDF30E-974F-4F8F-B6C0-D1CE3651ECC4}" type="pres">
      <dgm:prSet presAssocID="{50DD1F05-50B5-44E2-A76A-09314A2505F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5CC85C6-0375-4F4B-9697-14BB2EEA7DA6}" type="pres">
      <dgm:prSet presAssocID="{EFF039A3-FA43-4787-A99D-DED9BE2A2F3F}" presName="spacer" presStyleCnt="0"/>
      <dgm:spPr/>
    </dgm:pt>
    <dgm:pt modelId="{7A7ABE57-6982-4523-B36F-6F5B304B8D65}" type="pres">
      <dgm:prSet presAssocID="{CA813195-B625-4E19-83EE-549FB2F7F80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83744BE-F19A-455E-BB29-1F3EA048D458}" type="pres">
      <dgm:prSet presAssocID="{DD6D977E-97B9-4E98-9350-8B8949393AF6}" presName="spacer" presStyleCnt="0"/>
      <dgm:spPr/>
    </dgm:pt>
    <dgm:pt modelId="{BAF2F47B-F52C-4BF0-9257-003B6551414B}" type="pres">
      <dgm:prSet presAssocID="{874B2A11-B0BB-444A-8950-C6E33EED76A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201090D-1532-4A97-877E-70E11AEAD585}" srcId="{229E23DD-1FF0-4EA2-8F55-7177C235667A}" destId="{CA813195-B625-4E19-83EE-549FB2F7F807}" srcOrd="3" destOrd="0" parTransId="{C70CF1C1-8334-42B4-92CE-B23CEA0575EA}" sibTransId="{DD6D977E-97B9-4E98-9350-8B8949393AF6}"/>
    <dgm:cxn modelId="{57416224-D309-42BB-9785-33243EC13DCC}" type="presOf" srcId="{229E23DD-1FF0-4EA2-8F55-7177C235667A}" destId="{61AB569B-2F3C-45DD-A8FB-CC10CC11B2E4}" srcOrd="0" destOrd="0" presId="urn:microsoft.com/office/officeart/2005/8/layout/vList2"/>
    <dgm:cxn modelId="{EBDBD928-935D-4AD2-9708-C1EB07C6D0DD}" srcId="{229E23DD-1FF0-4EA2-8F55-7177C235667A}" destId="{4C69D6F8-148E-432D-A6C6-DC7D00E34405}" srcOrd="1" destOrd="0" parTransId="{03A56D98-EA50-42F8-B856-FD1CDDB0F453}" sibTransId="{AEB38B79-E039-4CF7-B43A-36EEEC9BADEE}"/>
    <dgm:cxn modelId="{E1988940-A158-41F4-9EF0-87DE5174F3EA}" type="presOf" srcId="{CA813195-B625-4E19-83EE-549FB2F7F807}" destId="{7A7ABE57-6982-4523-B36F-6F5B304B8D65}" srcOrd="0" destOrd="0" presId="urn:microsoft.com/office/officeart/2005/8/layout/vList2"/>
    <dgm:cxn modelId="{3E9D3872-11A8-405E-8D63-6D92AF486768}" type="presOf" srcId="{874B2A11-B0BB-444A-8950-C6E33EED76A2}" destId="{BAF2F47B-F52C-4BF0-9257-003B6551414B}" srcOrd="0" destOrd="0" presId="urn:microsoft.com/office/officeart/2005/8/layout/vList2"/>
    <dgm:cxn modelId="{36F54E86-332F-4F22-BC41-03827DF334E4}" type="presOf" srcId="{4C69D6F8-148E-432D-A6C6-DC7D00E34405}" destId="{9BFCD55C-2C78-40B4-9383-C2CD4F5D5094}" srcOrd="0" destOrd="0" presId="urn:microsoft.com/office/officeart/2005/8/layout/vList2"/>
    <dgm:cxn modelId="{E9E84F86-00EB-45F2-AE06-52E0A7BDF511}" srcId="{229E23DD-1FF0-4EA2-8F55-7177C235667A}" destId="{50DD1F05-50B5-44E2-A76A-09314A2505F7}" srcOrd="2" destOrd="0" parTransId="{8FBB8610-B719-4E5E-BB77-39E116B0CD18}" sibTransId="{EFF039A3-FA43-4787-A99D-DED9BE2A2F3F}"/>
    <dgm:cxn modelId="{6BBC77A4-B3DE-4060-B303-A5313C0E1E6A}" type="presOf" srcId="{3E3973B1-585C-450D-9289-3DB3A2B3EFAD}" destId="{BFDD0A22-3313-4B35-B04F-F7F3B507CBEC}" srcOrd="0" destOrd="0" presId="urn:microsoft.com/office/officeart/2005/8/layout/vList2"/>
    <dgm:cxn modelId="{01BCCDA9-4C31-4F24-85C9-5002B5D678F2}" type="presOf" srcId="{50DD1F05-50B5-44E2-A76A-09314A2505F7}" destId="{51EDF30E-974F-4F8F-B6C0-D1CE3651ECC4}" srcOrd="0" destOrd="0" presId="urn:microsoft.com/office/officeart/2005/8/layout/vList2"/>
    <dgm:cxn modelId="{419E4EB6-4E42-4B34-86A6-888D702EBD43}" srcId="{229E23DD-1FF0-4EA2-8F55-7177C235667A}" destId="{874B2A11-B0BB-444A-8950-C6E33EED76A2}" srcOrd="4" destOrd="0" parTransId="{42F163ED-E337-4BD7-9ED0-BC0CD0070FCB}" sibTransId="{7B9E5772-4FB8-4879-8CC8-72A9AF7A4851}"/>
    <dgm:cxn modelId="{9D5FB4FF-581B-407B-BB8B-1E0F2D4FA95E}" srcId="{229E23DD-1FF0-4EA2-8F55-7177C235667A}" destId="{3E3973B1-585C-450D-9289-3DB3A2B3EFAD}" srcOrd="0" destOrd="0" parTransId="{CEA302F9-A0FD-49B2-A835-D56EEFFB622E}" sibTransId="{D94F1457-846B-427E-A18A-76940870E877}"/>
    <dgm:cxn modelId="{25894031-85CB-4FCB-905A-01D2194947DA}" type="presParOf" srcId="{61AB569B-2F3C-45DD-A8FB-CC10CC11B2E4}" destId="{BFDD0A22-3313-4B35-B04F-F7F3B507CBEC}" srcOrd="0" destOrd="0" presId="urn:microsoft.com/office/officeart/2005/8/layout/vList2"/>
    <dgm:cxn modelId="{0234D98A-F1AE-4782-978D-369A7E344FB7}" type="presParOf" srcId="{61AB569B-2F3C-45DD-A8FB-CC10CC11B2E4}" destId="{54E7260E-4A70-4E28-BBAA-9BC17F38B895}" srcOrd="1" destOrd="0" presId="urn:microsoft.com/office/officeart/2005/8/layout/vList2"/>
    <dgm:cxn modelId="{3C422F2A-300C-43E6-B5F8-A25D835CC4CE}" type="presParOf" srcId="{61AB569B-2F3C-45DD-A8FB-CC10CC11B2E4}" destId="{9BFCD55C-2C78-40B4-9383-C2CD4F5D5094}" srcOrd="2" destOrd="0" presId="urn:microsoft.com/office/officeart/2005/8/layout/vList2"/>
    <dgm:cxn modelId="{A3819537-7217-4F4C-B2C9-3650ABCAB7F5}" type="presParOf" srcId="{61AB569B-2F3C-45DD-A8FB-CC10CC11B2E4}" destId="{D5A26726-0BB0-4947-8EC6-D0200EBE26E8}" srcOrd="3" destOrd="0" presId="urn:microsoft.com/office/officeart/2005/8/layout/vList2"/>
    <dgm:cxn modelId="{512FF174-492F-43CB-A1B8-D8EA8836D1A0}" type="presParOf" srcId="{61AB569B-2F3C-45DD-A8FB-CC10CC11B2E4}" destId="{51EDF30E-974F-4F8F-B6C0-D1CE3651ECC4}" srcOrd="4" destOrd="0" presId="urn:microsoft.com/office/officeart/2005/8/layout/vList2"/>
    <dgm:cxn modelId="{A8027B1E-1892-4896-B37B-CA714252A9D4}" type="presParOf" srcId="{61AB569B-2F3C-45DD-A8FB-CC10CC11B2E4}" destId="{95CC85C6-0375-4F4B-9697-14BB2EEA7DA6}" srcOrd="5" destOrd="0" presId="urn:microsoft.com/office/officeart/2005/8/layout/vList2"/>
    <dgm:cxn modelId="{68DCAE2B-B5EC-4B71-82C0-7BF2E7ECB82F}" type="presParOf" srcId="{61AB569B-2F3C-45DD-A8FB-CC10CC11B2E4}" destId="{7A7ABE57-6982-4523-B36F-6F5B304B8D65}" srcOrd="6" destOrd="0" presId="urn:microsoft.com/office/officeart/2005/8/layout/vList2"/>
    <dgm:cxn modelId="{9650F049-0A3F-4F8A-B572-0768A96787F0}" type="presParOf" srcId="{61AB569B-2F3C-45DD-A8FB-CC10CC11B2E4}" destId="{E83744BE-F19A-455E-BB29-1F3EA048D458}" srcOrd="7" destOrd="0" presId="urn:microsoft.com/office/officeart/2005/8/layout/vList2"/>
    <dgm:cxn modelId="{4C7C6850-7EDC-4904-99F6-4D66CE3A7002}" type="presParOf" srcId="{61AB569B-2F3C-45DD-A8FB-CC10CC11B2E4}" destId="{BAF2F47B-F52C-4BF0-9257-003B6551414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D0A22-3313-4B35-B04F-F7F3B507CBEC}">
      <dsp:nvSpPr>
        <dsp:cNvPr id="0" name=""/>
        <dsp:cNvSpPr/>
      </dsp:nvSpPr>
      <dsp:spPr>
        <a:xfrm>
          <a:off x="0" y="20448"/>
          <a:ext cx="6263640" cy="10328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Betrouwbare bronnen. </a:t>
          </a:r>
        </a:p>
      </dsp:txBody>
      <dsp:txXfrm>
        <a:off x="50420" y="70868"/>
        <a:ext cx="6162800" cy="932014"/>
      </dsp:txXfrm>
    </dsp:sp>
    <dsp:sp modelId="{9BFCD55C-2C78-40B4-9383-C2CD4F5D5094}">
      <dsp:nvSpPr>
        <dsp:cNvPr id="0" name=""/>
        <dsp:cNvSpPr/>
      </dsp:nvSpPr>
      <dsp:spPr>
        <a:xfrm>
          <a:off x="0" y="1128182"/>
          <a:ext cx="6263640" cy="1032854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Verschillende bronnen.</a:t>
          </a:r>
        </a:p>
      </dsp:txBody>
      <dsp:txXfrm>
        <a:off x="50420" y="1178602"/>
        <a:ext cx="6162800" cy="932014"/>
      </dsp:txXfrm>
    </dsp:sp>
    <dsp:sp modelId="{51EDF30E-974F-4F8F-B6C0-D1CE3651ECC4}">
      <dsp:nvSpPr>
        <dsp:cNvPr id="0" name=""/>
        <dsp:cNvSpPr/>
      </dsp:nvSpPr>
      <dsp:spPr>
        <a:xfrm>
          <a:off x="0" y="2235916"/>
          <a:ext cx="6263640" cy="1032854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Beoordelingen van de website checken.</a:t>
          </a:r>
        </a:p>
      </dsp:txBody>
      <dsp:txXfrm>
        <a:off x="50420" y="2286336"/>
        <a:ext cx="6162800" cy="932014"/>
      </dsp:txXfrm>
    </dsp:sp>
    <dsp:sp modelId="{7A7ABE57-6982-4523-B36F-6F5B304B8D65}">
      <dsp:nvSpPr>
        <dsp:cNvPr id="0" name=""/>
        <dsp:cNvSpPr/>
      </dsp:nvSpPr>
      <dsp:spPr>
        <a:xfrm>
          <a:off x="0" y="3343651"/>
          <a:ext cx="6263640" cy="1032854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Info over de auteur.</a:t>
          </a:r>
        </a:p>
      </dsp:txBody>
      <dsp:txXfrm>
        <a:off x="50420" y="3394071"/>
        <a:ext cx="6162800" cy="932014"/>
      </dsp:txXfrm>
    </dsp:sp>
    <dsp:sp modelId="{BAF2F47B-F52C-4BF0-9257-003B6551414B}">
      <dsp:nvSpPr>
        <dsp:cNvPr id="0" name=""/>
        <dsp:cNvSpPr/>
      </dsp:nvSpPr>
      <dsp:spPr>
        <a:xfrm>
          <a:off x="0" y="4451385"/>
          <a:ext cx="6263640" cy="1032854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Oprachtgever en de publicatie datum checken. </a:t>
          </a:r>
        </a:p>
      </dsp:txBody>
      <dsp:txXfrm>
        <a:off x="50420" y="4501805"/>
        <a:ext cx="6162800" cy="9320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D6E06C-6552-4DCD-90B6-178606074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06CB83E-9FB8-4E09-84E9-634646E86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de-D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60FCE4-7985-43F3-A345-55606D17A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B45A12-6632-4B60-9E3C-2FE28AE8D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38B9D8-DB5B-40E5-A59F-251162655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595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079317-A2CF-4105-BD04-0B437E6CF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38124CE-E018-4BE6-B5A9-9A0EFEE8F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E64BF7-4593-4737-AA62-17F86C80C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A9037BD-B7CF-4F7F-AEB4-63F7959FE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29AFCF-34B9-4B51-B882-1365D57B9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066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E39D031-FD8D-49D2-9FB9-0D0898CB96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3A89712-4E23-4AAF-98E2-03D7EC056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811601-3F62-4CBF-9BDE-8F69BE92C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D971CA8-1AEC-4401-9D6F-3DB39A51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F50FD9-A1FF-4B83-B33B-78D9B8F7E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906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C87808-008F-433F-9217-E4A2F70B1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F6270B5-E049-4279-8011-B85605219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58D16C-0BBE-437C-9EBA-1CE80F67F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123AE3-C758-407A-898E-327B0B933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1DCFF9-DDA3-4474-80AF-F0CFD79D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18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0FB9F3-3866-4225-B34E-A5E10E6FF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E15885A-12C5-48B8-9985-22448B73E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4E7062-40EF-41AD-B57F-1C320EACC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5D9EEC-8066-4CF9-B9A0-C183E0DF0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4A6D5E-0178-4829-AB30-CD4A3041F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071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F90CE-F9CE-4F81-B34A-1DAF83639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95BBCB-407B-4650-8A5F-313978607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DCA7CC2-5693-4A52-8BE8-4050FA06C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A9E6B65-6437-46E0-BA42-8AEB52AD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783FCA7-3D6C-4445-B997-FCBED3D0D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9610A7-384F-42DE-A11F-87095A4AA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31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41DBDA-3A88-4678-BD99-C311CE34B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470E878-FDE7-4D63-A4AA-E8351AF0A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B49C9A8-6290-4820-9D2B-AF2938A60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A18A66A-D7E5-4777-A2D0-5CAC23EB52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6D6A90E-E495-4BDB-9351-26DFBF7A11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A2CE5C1-E2BE-4A5B-AA8C-C2667FC0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B5FF6E4-898F-4E26-9A4A-FC2FCA177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ED0B6DC-BD7F-45AB-9CF7-FB464BCDD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142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593652-6814-476F-87C9-D2A833330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8A3B353-7FF5-4DEC-807D-FF3B67CB3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D64E715-3C73-4FEB-95FC-0E7BFB625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8161687-EFD5-452E-B33F-DECB07AEE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308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49D1987-7949-4A79-A156-4B5DC05CD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BDD7042-DD31-4E47-9A5E-48413BC77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3C72155-C90F-43AC-AE96-6E7AF5D0D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678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9289B8-7D01-46C8-A950-6267DF376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750205-7021-422D-B88D-F41919DFE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3FF6B4F-B597-4626-843B-DC8B83FD3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5FFAD67-E2D0-4404-ABC5-2176BB35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3375F13-B5FB-4236-B89E-FD7E7130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0B3E266-BB15-4D4A-857F-21024FDFC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411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3253EB-D12B-48ED-94E1-8FB4F64FE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67FE1BD-45C9-413E-8BA3-CC9059A5C5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EFD5DE4-D1CF-42A1-B160-B7ABCB7BE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0B15535-D86E-4B01-B6EA-1226C6FAE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E75FEA6-3527-4DB6-92DE-1944A9B8F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05AC24A-453B-4292-9D65-B9101EABB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885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D7777CD-9CA8-435F-AC85-767BB721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de-D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9CB1DB4-1115-4DF9-8C30-CBD9DAC70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22B3D3F-40C2-442C-B40D-D205F79485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7F97A-7A5E-442F-9B1F-DA3568BB4C45}" type="datetimeFigureOut">
              <a:rPr lang="de-DE" smtClean="0"/>
              <a:t>09.12.2021</a:t>
            </a:fld>
            <a:endParaRPr lang="de-D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40AD6C4-7C26-4F64-B53F-33B05C1CE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04C1B8-F0D1-4893-9545-BCF2FC61B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56F88-E28A-4702-8902-91573B8256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593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24editor.com/betrouwbare-bronnen-gebruiken-in-je-scriptie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l.wikipedia.org/wiki/Hoofdpagin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loeilamp op een gele achtergrond met geschetste lichtbundels en een kabel">
            <a:extLst>
              <a:ext uri="{FF2B5EF4-FFF2-40B4-BE49-F238E27FC236}">
                <a16:creationId xmlns:a16="http://schemas.microsoft.com/office/drawing/2014/main" id="{3F5FB018-62F3-4A66-A688-CB3A8B7C5B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644" r="620"/>
          <a:stretch/>
        </p:blipFill>
        <p:spPr>
          <a:xfrm>
            <a:off x="3839790" y="-2156594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60C7E4-D591-46C5-AD9D-4872C5644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nl-NL" sz="4800" b="1"/>
              <a:t>Een goed onderzoek</a:t>
            </a:r>
            <a:endParaRPr lang="de-DE" sz="4800" b="1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D65D9AC-DD8F-4DD4-9CF5-F677354CCC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nl-NL" sz="2000"/>
              <a:t>Mert Gemici, Ramazan Unal, Jahmuëll van Heiningen, Finn Pahladsingh</a:t>
            </a:r>
            <a:endParaRPr lang="de-DE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86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ril boven op een boek">
            <a:extLst>
              <a:ext uri="{FF2B5EF4-FFF2-40B4-BE49-F238E27FC236}">
                <a16:creationId xmlns:a16="http://schemas.microsoft.com/office/drawing/2014/main" id="{D45D86F4-662A-4F82-83A4-EFDEE190A7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9175" r="-2" b="5867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C8C8A5B-A177-4BED-87B2-BC9DACFC9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de-DE" sz="4000" b="1" err="1">
                <a:solidFill>
                  <a:srgbClr val="FFFFFF"/>
                </a:solidFill>
                <a:cs typeface="Calibri Light"/>
              </a:rPr>
              <a:t>Inleiding</a:t>
            </a:r>
            <a:r>
              <a:rPr lang="de-DE" sz="4000">
                <a:solidFill>
                  <a:srgbClr val="FFFFFF"/>
                </a:solidFill>
                <a:cs typeface="Calibri Light"/>
              </a:rPr>
              <a:t> </a:t>
            </a:r>
            <a:endParaRPr lang="de-DE" sz="400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1D575B-479F-4A6D-AFB0-382AC1897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z="2000" err="1">
                <a:solidFill>
                  <a:srgbClr val="FFFFFF"/>
                </a:solidFill>
                <a:cs typeface="Calibri"/>
              </a:rPr>
              <a:t>Wij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gaan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deze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presentatie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vertellen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hoe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je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een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goede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onderzoek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kan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hebben</a:t>
            </a:r>
            <a:r>
              <a:rPr lang="de-DE" sz="2000">
                <a:solidFill>
                  <a:srgbClr val="FFFFFF"/>
                </a:solidFill>
                <a:cs typeface="Calibri"/>
              </a:rPr>
              <a:t>. </a:t>
            </a:r>
          </a:p>
          <a:p>
            <a:endParaRPr lang="de-DE" sz="2000">
              <a:solidFill>
                <a:srgbClr val="FFFFFF"/>
              </a:solidFill>
              <a:cs typeface="Calibri"/>
            </a:endParaRPr>
          </a:p>
          <a:p>
            <a:r>
              <a:rPr lang="de-DE" sz="2000">
                <a:solidFill>
                  <a:srgbClr val="FFFFFF"/>
                </a:solidFill>
                <a:cs typeface="Calibri"/>
              </a:rPr>
              <a:t>De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opdracht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is</a:t>
            </a:r>
            <a:r>
              <a:rPr lang="de-DE" sz="2000">
                <a:solidFill>
                  <a:srgbClr val="FFFFFF"/>
                </a:solidFill>
                <a:cs typeface="Calibri"/>
              </a:rPr>
              <a:t> dat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we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uitzoeken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wanneer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een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onderzoek</a:t>
            </a:r>
            <a:r>
              <a:rPr lang="de-DE" sz="2000">
                <a:solidFill>
                  <a:srgbClr val="FFFFFF"/>
                </a:solidFill>
                <a:cs typeface="Calibri"/>
              </a:rPr>
              <a:t> 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goed</a:t>
            </a:r>
            <a:r>
              <a:rPr lang="de-DE" sz="2000">
                <a:solidFill>
                  <a:srgbClr val="FFFFFF"/>
                </a:solidFill>
                <a:cs typeface="Calibri"/>
              </a:rPr>
              <a:t> </a:t>
            </a:r>
            <a:r>
              <a:rPr lang="de-DE" sz="2000" err="1">
                <a:solidFill>
                  <a:srgbClr val="FFFFFF"/>
                </a:solidFill>
                <a:cs typeface="Calibri"/>
              </a:rPr>
              <a:t>is</a:t>
            </a:r>
            <a:r>
              <a:rPr lang="de-DE" sz="2000">
                <a:solidFill>
                  <a:srgbClr val="FFFFFF"/>
                </a:solidFill>
                <a:cs typeface="Calibri"/>
              </a:rPr>
              <a:t>.</a:t>
            </a:r>
            <a:endParaRPr lang="de-DE" sz="2000">
              <a:solidFill>
                <a:srgbClr val="FFFFFF"/>
              </a:solidFill>
            </a:endParaRPr>
          </a:p>
          <a:p>
            <a:endParaRPr lang="de-DE" sz="200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88628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Veel vraagtekens op een zwarte achtergrond">
            <a:extLst>
              <a:ext uri="{FF2B5EF4-FFF2-40B4-BE49-F238E27FC236}">
                <a16:creationId xmlns:a16="http://schemas.microsoft.com/office/drawing/2014/main" id="{EEB6FBF2-388C-4253-BEBC-C482CC4486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895" r="2" b="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75AD33-E86D-4E17-8C95-9CB3DFC27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nl-NL" sz="2800" b="1"/>
              <a:t>Meerdere experimenten</a:t>
            </a:r>
            <a:endParaRPr lang="de-DE" sz="2800" b="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5ECBF0-4083-4565-9054-0112A1DD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1700">
                <a:cs typeface="Calibri"/>
              </a:rPr>
              <a:t>Als je meer dan 1 experiment gebruikt, heb je meerdere uitslagen en de meest voorkomende uitslag is het meest betrouwbare.</a:t>
            </a:r>
          </a:p>
        </p:txBody>
      </p:sp>
    </p:spTree>
    <p:extLst>
      <p:ext uri="{BB962C8B-B14F-4D97-AF65-F5344CB8AC3E}">
        <p14:creationId xmlns:p14="http://schemas.microsoft.com/office/powerpoint/2010/main" val="4112388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BC386C-5741-4A87-84B6-12C96EBC4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5100" b="1">
                <a:solidFill>
                  <a:schemeClr val="bg1"/>
                </a:solidFill>
                <a:cs typeface="Calibri Light"/>
              </a:rPr>
              <a:t>Betrouwbare Bronnen</a:t>
            </a:r>
            <a:endParaRPr lang="en-US" sz="5100" b="1">
              <a:solidFill>
                <a:schemeClr val="bg1"/>
              </a:solidFill>
            </a:endParaRPr>
          </a:p>
        </p:txBody>
      </p:sp>
      <p:graphicFrame>
        <p:nvGraphicFramePr>
          <p:cNvPr id="33" name="Content Placeholder 2">
            <a:extLst>
              <a:ext uri="{FF2B5EF4-FFF2-40B4-BE49-F238E27FC236}">
                <a16:creationId xmlns:a16="http://schemas.microsoft.com/office/drawing/2014/main" id="{EFCC74C9-375E-4903-8774-CE13E8E348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041425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3829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8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781713-31F9-41DE-A4FE-90B502923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de-DE" sz="5400" b="1">
                <a:cs typeface="Calibri Light"/>
              </a:rPr>
              <a:t>Zo krijg je een goed onderzoeksverslag</a:t>
            </a:r>
            <a:endParaRPr lang="de-DE" sz="5400" b="1"/>
          </a:p>
        </p:txBody>
      </p:sp>
      <p:sp>
        <p:nvSpPr>
          <p:cNvPr id="30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7C786F-2C7D-4D72-8FA2-881B0D0D7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06624"/>
            <a:ext cx="6894576" cy="34838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de-DE" sz="2200">
                <a:cs typeface="Calibri"/>
              </a:rPr>
              <a:t>kort </a:t>
            </a:r>
            <a:r>
              <a:rPr lang="nl-NL" sz="2200">
                <a:cs typeface="Calibri"/>
              </a:rPr>
              <a:t>samengevat</a:t>
            </a:r>
            <a:r>
              <a:rPr lang="de-DE" sz="2200">
                <a:cs typeface="Calibri"/>
              </a:rPr>
              <a:t>, </a:t>
            </a:r>
            <a:r>
              <a:rPr lang="de-DE" sz="2200" err="1">
                <a:cs typeface="Calibri"/>
              </a:rPr>
              <a:t>door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meerdere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onderzoeken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te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doen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krijg</a:t>
            </a:r>
            <a:r>
              <a:rPr lang="de-DE" sz="2200">
                <a:cs typeface="Calibri"/>
              </a:rPr>
              <a:t> je </a:t>
            </a:r>
            <a:r>
              <a:rPr lang="de-DE" sz="2200" err="1">
                <a:cs typeface="Calibri"/>
              </a:rPr>
              <a:t>sneller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een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betrouwbaarder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onderzoekverslag</a:t>
            </a:r>
            <a:r>
              <a:rPr lang="de-DE" sz="2200">
                <a:cs typeface="Calibri"/>
              </a:rPr>
              <a:t>. en </a:t>
            </a:r>
            <a:r>
              <a:rPr lang="de-DE" sz="2200" err="1">
                <a:cs typeface="Calibri"/>
              </a:rPr>
              <a:t>door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het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te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vergelijken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met</a:t>
            </a:r>
            <a:r>
              <a:rPr lang="de-DE" sz="2200">
                <a:cs typeface="Calibri"/>
              </a:rPr>
              <a:t> andere </a:t>
            </a:r>
            <a:r>
              <a:rPr lang="de-DE" sz="2200" err="1">
                <a:cs typeface="Calibri"/>
              </a:rPr>
              <a:t>betrouwbare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bronnen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wordt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het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een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goed</a:t>
            </a:r>
            <a:r>
              <a:rPr lang="de-DE" sz="2200">
                <a:cs typeface="Calibri"/>
              </a:rPr>
              <a:t> </a:t>
            </a:r>
            <a:r>
              <a:rPr lang="de-DE" sz="2200" err="1">
                <a:cs typeface="Calibri"/>
              </a:rPr>
              <a:t>onderzoeksverslag</a:t>
            </a:r>
            <a:r>
              <a:rPr lang="de-DE" sz="2200">
                <a:cs typeface="Calibri"/>
              </a:rPr>
              <a:t>.</a:t>
            </a:r>
          </a:p>
          <a:p>
            <a:endParaRPr lang="de-DE" sz="2200">
              <a:cs typeface="Calibri"/>
            </a:endParaRPr>
          </a:p>
        </p:txBody>
      </p:sp>
      <p:pic>
        <p:nvPicPr>
          <p:cNvPr id="4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D899693E-EF6C-4594-9471-EE5E39261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478623"/>
            <a:ext cx="4014216" cy="3131088"/>
          </a:xfrm>
          <a:prstGeom prst="rect">
            <a:avLst/>
          </a:prstGeom>
        </p:spPr>
      </p:pic>
      <p:pic>
        <p:nvPicPr>
          <p:cNvPr id="14" name="Picture 13" descr="Vergrootglas op een heldere achtergrond">
            <a:extLst>
              <a:ext uri="{FF2B5EF4-FFF2-40B4-BE49-F238E27FC236}">
                <a16:creationId xmlns:a16="http://schemas.microsoft.com/office/drawing/2014/main" id="{7F83957C-06EC-46F6-9507-F7D01C095F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45" r="7282" b="-1"/>
          <a:stretch/>
        </p:blipFill>
        <p:spPr>
          <a:xfrm>
            <a:off x="8486397" y="4079193"/>
            <a:ext cx="2750813" cy="217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968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3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Rode punaises op een kaart">
            <a:extLst>
              <a:ext uri="{FF2B5EF4-FFF2-40B4-BE49-F238E27FC236}">
                <a16:creationId xmlns:a16="http://schemas.microsoft.com/office/drawing/2014/main" id="{4B00AABF-B0DA-411A-8D7A-F9C20B9372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91" r="1381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3" name="Rectangle 15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16D0D7-1552-4DAD-B564-0B0A5EA60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en-US" sz="3200" b="1" err="1">
                <a:cs typeface="Calibri Light"/>
              </a:rPr>
              <a:t>Bronvermelding</a:t>
            </a:r>
            <a:endParaRPr lang="en-US" sz="3200" b="1">
              <a:cs typeface="Calibri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E6C41-6C46-42E0-BE94-0281594AD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>
                <a:ea typeface="+mn-lt"/>
                <a:cs typeface="+mn-lt"/>
              </a:rPr>
              <a:t>24editor:</a:t>
            </a:r>
          </a:p>
          <a:p>
            <a:r>
              <a:rPr lang="en-US" sz="1800">
                <a:ea typeface="+mn-lt"/>
                <a:cs typeface="+mn-lt"/>
                <a:hlinkClick r:id="rId3"/>
              </a:rPr>
              <a:t>https://24editor.com/betrouwbare-bronnen-gebruiken-in-je-scriptie/</a:t>
            </a:r>
            <a:endParaRPr lang="en-US" sz="1800">
              <a:ea typeface="+mn-lt"/>
              <a:cs typeface="+mn-lt"/>
            </a:endParaRPr>
          </a:p>
          <a:p>
            <a:r>
              <a:rPr lang="en-US" sz="1800">
                <a:ea typeface="+mn-lt"/>
                <a:cs typeface="+mn-lt"/>
              </a:rPr>
              <a:t>Wikipedia:</a:t>
            </a:r>
          </a:p>
          <a:p>
            <a:r>
              <a:rPr lang="en-US" sz="1800">
                <a:ea typeface="+mn-lt"/>
                <a:cs typeface="+mn-lt"/>
                <a:hlinkClick r:id="rId4"/>
              </a:rPr>
              <a:t>https://nl.wikipedia.org/wiki/Hoofdpagina</a:t>
            </a:r>
            <a:endParaRPr lang="en-US" sz="1800">
              <a:ea typeface="+mn-lt"/>
              <a:cs typeface="+mn-lt"/>
            </a:endParaRPr>
          </a:p>
          <a:p>
            <a:endParaRPr lang="en-US" sz="17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5792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loeilamp op een gele achtergrond met geschetste lichtbundels en een kabel">
            <a:extLst>
              <a:ext uri="{FF2B5EF4-FFF2-40B4-BE49-F238E27FC236}">
                <a16:creationId xmlns:a16="http://schemas.microsoft.com/office/drawing/2014/main" id="{3F5FB018-62F3-4A66-A688-CB3A8B7C5B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644" r="62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60C7E4-D591-46C5-AD9D-4872C5644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nl-NL" sz="4800" b="1"/>
              <a:t>Een goed onderzoek</a:t>
            </a:r>
            <a:endParaRPr lang="de-DE" sz="4800" b="1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D65D9AC-DD8F-4DD4-9CF5-F677354CCC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nl-NL" sz="2000"/>
              <a:t>Mert Gemici, Ramazan Unal, Jahmuëll van Heiningen, Finn Pahladsingh</a:t>
            </a:r>
            <a:endParaRPr lang="de-DE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44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Breedbeeld</PresentationFormat>
  <Paragraphs>23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Een goed onderzoek</vt:lpstr>
      <vt:lpstr>Inleiding </vt:lpstr>
      <vt:lpstr>Meerdere experimenten</vt:lpstr>
      <vt:lpstr>Betrouwbare Bronnen</vt:lpstr>
      <vt:lpstr>Zo krijg je een goed onderzoeksverslag</vt:lpstr>
      <vt:lpstr>Bronvermelding</vt:lpstr>
      <vt:lpstr>Een goed onderzoek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Een goed onderzoek</dc:title>
  <dc:creator>Pahladsingh, F.E. (Finn)</dc:creator>
  <cp:lastModifiedBy>mertgmc2007@outlook.com</cp:lastModifiedBy>
  <cp:revision>2</cp:revision>
  <dcterms:created xsi:type="dcterms:W3CDTF">2021-09-02T13:21:21Z</dcterms:created>
  <dcterms:modified xsi:type="dcterms:W3CDTF">2021-12-09T08:27:21Z</dcterms:modified>
</cp:coreProperties>
</file>